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79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392" r:id="rId12"/>
    <p:sldId id="387" r:id="rId13"/>
    <p:sldId id="388" r:id="rId14"/>
    <p:sldId id="343" r:id="rId15"/>
    <p:sldId id="273" r:id="rId16"/>
    <p:sldId id="346" r:id="rId17"/>
    <p:sldId id="266" r:id="rId18"/>
    <p:sldId id="267" r:id="rId19"/>
    <p:sldId id="268" r:id="rId20"/>
    <p:sldId id="275" r:id="rId21"/>
    <p:sldId id="264" r:id="rId22"/>
    <p:sldId id="397" r:id="rId23"/>
    <p:sldId id="398" r:id="rId24"/>
    <p:sldId id="263" r:id="rId25"/>
    <p:sldId id="265" r:id="rId26"/>
    <p:sldId id="261" r:id="rId27"/>
    <p:sldId id="274" r:id="rId28"/>
    <p:sldId id="399" r:id="rId29"/>
    <p:sldId id="400" r:id="rId30"/>
    <p:sldId id="401" r:id="rId31"/>
    <p:sldId id="405" r:id="rId32"/>
    <p:sldId id="269" r:id="rId33"/>
    <p:sldId id="389" r:id="rId34"/>
    <p:sldId id="402" r:id="rId35"/>
    <p:sldId id="390" r:id="rId36"/>
    <p:sldId id="391" r:id="rId37"/>
    <p:sldId id="409" r:id="rId38"/>
    <p:sldId id="406" r:id="rId39"/>
    <p:sldId id="350" r:id="rId40"/>
    <p:sldId id="347" r:id="rId41"/>
    <p:sldId id="386" r:id="rId42"/>
    <p:sldId id="349" r:id="rId43"/>
    <p:sldId id="348" r:id="rId44"/>
    <p:sldId id="352" r:id="rId45"/>
    <p:sldId id="354" r:id="rId46"/>
    <p:sldId id="355" r:id="rId47"/>
    <p:sldId id="356" r:id="rId48"/>
    <p:sldId id="353" r:id="rId49"/>
    <p:sldId id="360" r:id="rId50"/>
    <p:sldId id="410" r:id="rId51"/>
    <p:sldId id="411" r:id="rId52"/>
    <p:sldId id="357" r:id="rId53"/>
    <p:sldId id="358" r:id="rId54"/>
    <p:sldId id="359" r:id="rId55"/>
    <p:sldId id="412" r:id="rId56"/>
    <p:sldId id="408" r:id="rId57"/>
    <p:sldId id="407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1" r:id="rId68"/>
    <p:sldId id="396" r:id="rId69"/>
    <p:sldId id="372" r:id="rId70"/>
    <p:sldId id="373" r:id="rId71"/>
    <p:sldId id="374" r:id="rId72"/>
    <p:sldId id="383" r:id="rId73"/>
    <p:sldId id="384" r:id="rId74"/>
    <p:sldId id="380" r:id="rId75"/>
    <p:sldId id="379" r:id="rId76"/>
    <p:sldId id="385" r:id="rId77"/>
    <p:sldId id="270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7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57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tiff"/><Relationship Id="rId11" Type="http://schemas.openxmlformats.org/officeDocument/2006/relationships/image" Target="../media/image62.emf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57.png"/><Relationship Id="rId9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stanford.edu/courses/137697/files/folder/additional_reading?preview=7730176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f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 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Kármán_vortex_street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See: </a:t>
            </a:r>
            <a:r>
              <a:rPr lang="en-US" dirty="0">
                <a:hlinkClick r:id="rId2"/>
              </a:rPr>
              <a:t>https://canvas.stanford.edu/courses/137697/files/folder/additional_reading?preview=7730176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</a:t>
            </a:r>
            <a:r>
              <a:rPr lang="en-US" dirty="0" err="1"/>
              <a:t>Contraint</a:t>
            </a:r>
            <a:r>
              <a:rPr lang="en-US" dirty="0"/>
              <a:t>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is </a:t>
            </a:r>
            <a:r>
              <a:rPr lang="en-US" dirty="0" err="1"/>
              <a:t>nonstructed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3303894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42828" y="4368924"/>
            <a:ext cx="599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need not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8078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3E276A2-AA61-7941-8AEB-3EE9DB0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159000"/>
            <a:ext cx="38608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91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22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4292427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670927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80" y="5638472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68052" y="29838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</p:spTree>
    <p:extLst>
      <p:ext uri="{BB962C8B-B14F-4D97-AF65-F5344CB8AC3E}">
        <p14:creationId xmlns:p14="http://schemas.microsoft.com/office/powerpoint/2010/main" val="11098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Numerical Integration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the integral via a change of variables from physical space to </a:t>
            </a:r>
            <a:r>
              <a:rPr lang="en-US" dirty="0" err="1"/>
              <a:t>isoparametric</a:t>
            </a:r>
            <a:r>
              <a:rPr lang="en-US" dirty="0"/>
              <a:t>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apply Gaussian Quadrature over a -1:1 mapping (for a Quad/Hex-based element) by introducing quadrature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5F0BC-EC75-6646-BE23-24A05A6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35" y="30997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4347</TotalTime>
  <Words>6196</Words>
  <Application>Microsoft Macintosh PowerPoint</Application>
  <PresentationFormat>On-screen Show (4:3)</PresentationFormat>
  <Paragraphs>1055</Paragraphs>
  <Slides>77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Deep Dive on EBVC: Example Case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Types of Boundary Conditions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Deep Dive on FEM:  Numerical Integration</vt:lpstr>
      <vt:lpstr>Deep Dive on FEM:  Discretization Kernels (Code)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197</cp:revision>
  <cp:lastPrinted>2021-04-20T15:48:42Z</cp:lastPrinted>
  <dcterms:created xsi:type="dcterms:W3CDTF">2017-10-14T01:15:26Z</dcterms:created>
  <dcterms:modified xsi:type="dcterms:W3CDTF">2021-04-20T18:53:51Z</dcterms:modified>
</cp:coreProperties>
</file>